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3" r:id="rId7"/>
    <p:sldId id="269" r:id="rId8"/>
    <p:sldId id="264" r:id="rId9"/>
    <p:sldId id="261" r:id="rId10"/>
    <p:sldId id="262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3CA"/>
    <a:srgbClr val="BB9B6A"/>
    <a:srgbClr val="E5BFA1"/>
    <a:srgbClr val="FCF2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56411C-2001-4CDC-AA81-80163463CAEB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E68953-3095-40AB-8CAA-4ACBD1564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621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699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08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905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801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3A4C-0C97-4933-8AAC-E1A2080AACCC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A4F2-74D3-44EF-93FC-FDCA466C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05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3A4C-0C97-4933-8AAC-E1A2080AACCC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A4F2-74D3-44EF-93FC-FDCA466C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715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3A4C-0C97-4933-8AAC-E1A2080AACCC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A4F2-74D3-44EF-93FC-FDCA466C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455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3A4C-0C97-4933-8AAC-E1A2080AACCC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A4F2-74D3-44EF-93FC-FDCA466C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84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3A4C-0C97-4933-8AAC-E1A2080AACCC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A4F2-74D3-44EF-93FC-FDCA466C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973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3A4C-0C97-4933-8AAC-E1A2080AACCC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A4F2-74D3-44EF-93FC-FDCA466C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771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3A4C-0C97-4933-8AAC-E1A2080AACCC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A4F2-74D3-44EF-93FC-FDCA466C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10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3A4C-0C97-4933-8AAC-E1A2080AACCC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A4F2-74D3-44EF-93FC-FDCA466C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145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3A4C-0C97-4933-8AAC-E1A2080AACCC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A4F2-74D3-44EF-93FC-FDCA466C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261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3A4C-0C97-4933-8AAC-E1A2080AACCC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A4F2-74D3-44EF-93FC-FDCA466C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3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A3A4C-0C97-4933-8AAC-E1A2080AACCC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1A4F2-74D3-44EF-93FC-FDCA466C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182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A3A4C-0C97-4933-8AAC-E1A2080AACCC}" type="datetimeFigureOut">
              <a:rPr lang="en-US" smtClean="0"/>
              <a:t>12/12/2021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1A4F2-74D3-44EF-93FC-FDCA466CDE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080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.gif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gif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artoon House Images, Stock Photos &amp;amp; Vectors | Shutter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08" y="1126680"/>
            <a:ext cx="11226912" cy="603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577048" y="0"/>
            <a:ext cx="1137034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none" spc="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Times" pitchFamily="2" charset="0"/>
              </a:rPr>
              <a:t>Baøi</a:t>
            </a:r>
            <a:r>
              <a:rPr lang="en-US" sz="9600" b="1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Times" pitchFamily="2" charset="0"/>
              </a:rPr>
              <a:t> 3: </a:t>
            </a:r>
            <a:r>
              <a:rPr lang="en-US" sz="9600" b="1" cap="none" spc="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Times" pitchFamily="2" charset="0"/>
              </a:rPr>
              <a:t>Nhaø</a:t>
            </a:r>
            <a:r>
              <a:rPr lang="en-US" sz="9600" b="1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Times" pitchFamily="2" charset="0"/>
              </a:rPr>
              <a:t> </a:t>
            </a:r>
            <a:r>
              <a:rPr lang="en-US" sz="9600" b="1" cap="none" spc="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Times" pitchFamily="2" charset="0"/>
              </a:rPr>
              <a:t>ôû</a:t>
            </a:r>
            <a:r>
              <a:rPr lang="en-US" sz="9600" b="1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Times" pitchFamily="2" charset="0"/>
              </a:rPr>
              <a:t> </a:t>
            </a:r>
            <a:r>
              <a:rPr lang="en-US" sz="9600" b="1" cap="none" spc="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Times" pitchFamily="2" charset="0"/>
              </a:rPr>
              <a:t>cuûa</a:t>
            </a:r>
            <a:r>
              <a:rPr lang="en-US" sz="9600" b="1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Times" pitchFamily="2" charset="0"/>
              </a:rPr>
              <a:t> </a:t>
            </a:r>
            <a:r>
              <a:rPr lang="en-US" sz="9600" b="1" cap="none" spc="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Times" pitchFamily="2" charset="0"/>
              </a:rPr>
              <a:t>em</a:t>
            </a:r>
            <a:endParaRPr lang="en-US" sz="9600" b="1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VNI-Times" pitchFamily="2" charset="0"/>
            </a:endParaRPr>
          </a:p>
          <a:p>
            <a:pPr algn="ctr"/>
            <a:r>
              <a:rPr lang="en-US" sz="540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Times" pitchFamily="2" charset="0"/>
              </a:rPr>
              <a:t>Tieát</a:t>
            </a:r>
            <a:r>
              <a:rPr lang="en-US" sz="5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-Times" pitchFamily="2" charset="0"/>
              </a:rPr>
              <a:t> 2</a:t>
            </a:r>
            <a:endParaRPr lang="en-US" sz="5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VNI-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7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145359" y="625547"/>
            <a:ext cx="2621253" cy="1200329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91440" tIns="45720" rIns="91440" bIns="45720">
            <a:spAutoFit/>
          </a:bodyPr>
          <a:lstStyle/>
          <a:p>
            <a:pPr marL="257175" indent="-257175" algn="ctr"/>
            <a:r>
              <a:rPr lang="en-US" b="1" i="1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b="1" i="1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b="0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44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578860" y="904240"/>
            <a:ext cx="2567297" cy="1200329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91440" tIns="45720" rIns="91440" bIns="45720">
            <a:spAutoFit/>
          </a:bodyPr>
          <a:lstStyle/>
          <a:p>
            <a:pPr marL="257175" indent="-257175" algn="ctr"/>
            <a:r>
              <a:rPr lang="en-US" b="1" i="1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b="1" i="1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b="0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54045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2907" y="244482"/>
            <a:ext cx="2592729" cy="1200329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91440" tIns="45720" rIns="91440" bIns="45720">
            <a:spAutoFit/>
          </a:bodyPr>
          <a:lstStyle/>
          <a:p>
            <a:pPr marL="257175" indent="-257175" algn="ctr"/>
            <a:r>
              <a:rPr lang="en-US" b="1" i="1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b="1" i="1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b="0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037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011" y="1046435"/>
            <a:ext cx="3572566" cy="163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2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191" y="139235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方正字迹-张乃仁行楷简体" panose="02010600010101010101" pitchFamily="2" charset="-122"/>
                <a:cs typeface="Times New Roman" panose="02020603050405020304" pitchFamily="18" charset="0"/>
                <a:sym typeface="+mn-lt"/>
              </a:rPr>
              <a:t>Hình</a:t>
            </a:r>
            <a:endParaRPr lang="en-US" altLang="zh-CN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方正字迹-张乃仁行楷简体" panose="02010600010101010101" pitchFamily="2" charset="-122"/>
              <a:cs typeface="Times New Roman" panose="02020603050405020304" pitchFamily="18" charset="0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方正字迹-张乃仁行楷简体" panose="02010600010101010101" pitchFamily="2" charset="-122"/>
                <a:cs typeface="Times New Roman" panose="02020603050405020304" pitchFamily="18" charset="0"/>
                <a:sym typeface="+mn-lt"/>
              </a:rPr>
              <a:t>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896" y="-476103"/>
            <a:ext cx="8848305" cy="7595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1" name="Group 20"/>
          <p:cNvGrpSpPr/>
          <p:nvPr/>
        </p:nvGrpSpPr>
        <p:grpSpPr>
          <a:xfrm>
            <a:off x="2176896" y="557722"/>
            <a:ext cx="4225330" cy="996799"/>
            <a:chOff x="4067103" y="5535298"/>
            <a:chExt cx="4460195" cy="996799"/>
          </a:xfrm>
        </p:grpSpPr>
        <p:pic>
          <p:nvPicPr>
            <p:cNvPr id="22" name="图形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67103" y="5535298"/>
              <a:ext cx="4460195" cy="996799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4899248" y="5589524"/>
              <a:ext cx="315611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Dọn</a:t>
              </a:r>
              <a:r>
                <a:rPr lang="en-US" sz="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</a:t>
              </a:r>
              <a:r>
                <a:rPr lang="en-US" sz="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chơi</a:t>
              </a:r>
              <a:endParaRPr lang="en-US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057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191" y="139235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方正字迹-张乃仁行楷简体" panose="02010600010101010101" pitchFamily="2" charset="-122"/>
                <a:cs typeface="Times New Roman" panose="02020603050405020304" pitchFamily="18" charset="0"/>
                <a:sym typeface="+mn-lt"/>
              </a:rPr>
              <a:t>Hình</a:t>
            </a:r>
            <a:endParaRPr lang="en-US" altLang="zh-CN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方正字迹-张乃仁行楷简体" panose="02010600010101010101" pitchFamily="2" charset="-122"/>
              <a:cs typeface="Times New Roman" panose="02020603050405020304" pitchFamily="18" charset="0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方正字迹-张乃仁行楷简体" panose="02010600010101010101" pitchFamily="2" charset="-122"/>
                <a:cs typeface="Times New Roman" panose="02020603050405020304" pitchFamily="18" charset="0"/>
                <a:sym typeface="+mn-lt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方正字迹-张乃仁行楷简体" panose="0201060001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689" y="103497"/>
            <a:ext cx="9190298" cy="65929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Group 11"/>
          <p:cNvGrpSpPr/>
          <p:nvPr/>
        </p:nvGrpSpPr>
        <p:grpSpPr>
          <a:xfrm>
            <a:off x="885676" y="3706036"/>
            <a:ext cx="4225330" cy="996799"/>
            <a:chOff x="4067103" y="5535298"/>
            <a:chExt cx="4460195" cy="996799"/>
          </a:xfrm>
        </p:grpSpPr>
        <p:pic>
          <p:nvPicPr>
            <p:cNvPr id="13" name="图形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67103" y="5535298"/>
              <a:ext cx="4460195" cy="996799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4943872" y="5589524"/>
              <a:ext cx="306686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Dọn</a:t>
              </a:r>
              <a:r>
                <a:rPr lang="en-US" sz="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bàn</a:t>
              </a:r>
              <a:r>
                <a:rPr lang="en-US" sz="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endParaRPr lang="en-US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3072390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40" y="254982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方正字迹-张乃仁行楷简体" panose="02010600010101010101" pitchFamily="2" charset="-122"/>
                <a:cs typeface="Times New Roman" panose="02020603050405020304" pitchFamily="18" charset="0"/>
                <a:sym typeface="+mn-lt"/>
              </a:rPr>
              <a:t>Hình</a:t>
            </a:r>
            <a:endParaRPr lang="en-US" altLang="zh-CN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方正字迹-张乃仁行楷简体" panose="02010600010101010101" pitchFamily="2" charset="-122"/>
              <a:cs typeface="Times New Roman" panose="02020603050405020304" pitchFamily="18" charset="0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方正字迹-张乃仁行楷简体" panose="02010600010101010101" pitchFamily="2" charset="-122"/>
                <a:cs typeface="Times New Roman" panose="02020603050405020304" pitchFamily="18" charset="0"/>
                <a:sym typeface="+mn-lt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方正字迹-张乃仁行楷简体" panose="0201060001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126" y="0"/>
            <a:ext cx="9889002" cy="685800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024269" y="423660"/>
            <a:ext cx="4930815" cy="996799"/>
            <a:chOff x="3531135" y="5493611"/>
            <a:chExt cx="4930815" cy="996799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31135" y="5493611"/>
              <a:ext cx="4930815" cy="996799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4050336" y="5520044"/>
              <a:ext cx="389241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Dọn</a:t>
              </a:r>
              <a:r>
                <a:rPr lang="en-US" sz="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giường</a:t>
              </a:r>
              <a:r>
                <a:rPr lang="en-US" sz="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ngủ</a:t>
              </a:r>
              <a:endParaRPr lang="en-US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652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split orient="vert"/>
      </p:transition>
    </mc:Choice>
    <mc:Fallback xmlns="">
      <p:transition spd="slow" advClick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36192" y="316733"/>
            <a:ext cx="764023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i="1" u="sng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i="1" u="sng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 i="1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i="1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Dọn</a:t>
            </a:r>
            <a:r>
              <a:rPr lang="en-US" sz="3200" i="1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dẹp</a:t>
            </a:r>
            <a:r>
              <a:rPr lang="en-US" sz="3200" i="1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ắp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3200" i="1" dirty="0">
              <a:ln w="10160">
                <a:noFill/>
                <a:prstDash val="solid"/>
              </a:ln>
              <a:solidFill>
                <a:srgbClr val="00206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ngăn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nắp</a:t>
            </a:r>
            <a:endParaRPr lang="en-US" sz="3200" i="1" cap="none" spc="0" dirty="0">
              <a:ln w="10160">
                <a:noFill/>
                <a:prstDash val="solid"/>
              </a:ln>
              <a:solidFill>
                <a:srgbClr val="00206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613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>
        <p14:reveal/>
      </p:transition>
    </mc:Choice>
    <mc:Fallback xmlns=""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19200"/>
            <a:ext cx="12192000" cy="8595360"/>
          </a:xfrm>
          <a:prstGeom prst="rect">
            <a:avLst/>
          </a:prstGeom>
        </p:spPr>
      </p:pic>
      <p:pic>
        <p:nvPicPr>
          <p:cNvPr id="1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411" y="1850379"/>
            <a:ext cx="1197866" cy="108813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6291" y="1122618"/>
            <a:ext cx="3042168" cy="77425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3598" y="929375"/>
            <a:ext cx="4462659" cy="119492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0254" y="1666161"/>
            <a:ext cx="6367705" cy="262633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5521" y="3983297"/>
            <a:ext cx="3320957" cy="65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60066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496" y="18812"/>
            <a:ext cx="8340811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93920" y="2451463"/>
            <a:ext cx="6278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638" indent="-274638" algn="ctr">
              <a:lnSpc>
                <a:spcPct val="150000"/>
              </a:lnSpc>
            </a:pPr>
            <a:r>
              <a:rPr lang="en-US" sz="36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Mục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tiêu</a:t>
            </a:r>
            <a:r>
              <a:rPr lang="en-US" sz="3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cần</a:t>
            </a:r>
            <a:r>
              <a:rPr lang="en-US" sz="3600" b="1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SimSun" panose="02010600030101010101" pitchFamily="2" charset="-122"/>
              </a:rPr>
              <a:t>đạt</a:t>
            </a:r>
            <a:endParaRPr lang="en-US" sz="3600" b="1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74638" indent="-274638">
              <a:lnSpc>
                <a:spcPct val="150000"/>
              </a:lnSpc>
              <a:buFontTx/>
              <a:buChar char="-"/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Nêu</a:t>
            </a:r>
            <a:r>
              <a:rPr lang="en-US" sz="2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được</a:t>
            </a:r>
            <a:r>
              <a:rPr lang="en-US" sz="2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tên</a:t>
            </a:r>
            <a:r>
              <a:rPr lang="en-US" sz="2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đồ</a:t>
            </a:r>
            <a:r>
              <a:rPr lang="en-US" sz="2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dùng</a:t>
            </a:r>
            <a:r>
              <a:rPr lang="en-US" sz="2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thiết</a:t>
            </a:r>
            <a:r>
              <a:rPr lang="en-US" sz="2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bị</a:t>
            </a:r>
            <a:r>
              <a:rPr lang="en-US" sz="2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trong</a:t>
            </a:r>
            <a:r>
              <a:rPr lang="en-US" sz="2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nhà</a:t>
            </a:r>
            <a:endParaRPr lang="en-US" sz="28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274638" indent="-274638">
              <a:lnSpc>
                <a:spcPct val="150000"/>
              </a:lnSpc>
              <a:buFontTx/>
              <a:buChar char="-"/>
            </a:pPr>
            <a:r>
              <a:rPr lang="nl-NL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Sử dụng đúng cách một số đồ dùng, thiết bị trong gia đình</a:t>
            </a:r>
            <a:r>
              <a:rPr lang="en-US" sz="28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</a:p>
        </p:txBody>
      </p:sp>
      <p:pic>
        <p:nvPicPr>
          <p:cNvPr id="2050" name="Picture 2" descr="Happy family cartoon against a beau, Art Print | Barewalls Posters &amp;amp; Prints  | bwc286197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0001" y="2110204"/>
            <a:ext cx="5761899" cy="5668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924" y="5422582"/>
            <a:ext cx="785354" cy="1133501"/>
          </a:xfrm>
          <a:prstGeom prst="rect">
            <a:avLst/>
          </a:prstGeom>
        </p:spPr>
      </p:pic>
      <p:pic>
        <p:nvPicPr>
          <p:cNvPr id="10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874" y="5687477"/>
            <a:ext cx="582641" cy="840925"/>
          </a:xfrm>
          <a:prstGeom prst="rect">
            <a:avLst/>
          </a:prstGeom>
        </p:spPr>
      </p:pic>
      <p:pic>
        <p:nvPicPr>
          <p:cNvPr id="11" name="图片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021" y="5387259"/>
            <a:ext cx="785354" cy="1133501"/>
          </a:xfrm>
          <a:prstGeom prst="rect">
            <a:avLst/>
          </a:prstGeom>
        </p:spPr>
      </p:pic>
      <p:pic>
        <p:nvPicPr>
          <p:cNvPr id="12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326" y="5687477"/>
            <a:ext cx="582641" cy="840925"/>
          </a:xfrm>
          <a:prstGeom prst="rect">
            <a:avLst/>
          </a:prstGeom>
        </p:spPr>
      </p:pic>
      <p:pic>
        <p:nvPicPr>
          <p:cNvPr id="13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786" y="5646588"/>
            <a:ext cx="582641" cy="840925"/>
          </a:xfrm>
          <a:prstGeom prst="rect">
            <a:avLst/>
          </a:prstGeom>
        </p:spPr>
      </p:pic>
      <p:pic>
        <p:nvPicPr>
          <p:cNvPr id="14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050" y="5490676"/>
            <a:ext cx="785354" cy="1133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45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8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8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98585"/>
            <a:ext cx="12192000" cy="75496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298681" cy="530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905945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02919"/>
            <a:ext cx="12298681" cy="7353066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4655820" y="944880"/>
            <a:ext cx="5875020" cy="1744980"/>
          </a:xfrm>
          <a:prstGeom prst="ellipse">
            <a:avLst/>
          </a:prstGeom>
          <a:solidFill>
            <a:srgbClr val="FDF3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221480" y="2385060"/>
            <a:ext cx="8077201" cy="647701"/>
          </a:xfrm>
          <a:custGeom>
            <a:avLst/>
            <a:gdLst>
              <a:gd name="connsiteX0" fmla="*/ 0 w 8027623"/>
              <a:gd name="connsiteY0" fmla="*/ 0 h 486137"/>
              <a:gd name="connsiteX1" fmla="*/ 8027623 w 8027623"/>
              <a:gd name="connsiteY1" fmla="*/ 0 h 486137"/>
              <a:gd name="connsiteX2" fmla="*/ 8027623 w 8027623"/>
              <a:gd name="connsiteY2" fmla="*/ 486137 h 486137"/>
              <a:gd name="connsiteX3" fmla="*/ 0 w 8027623"/>
              <a:gd name="connsiteY3" fmla="*/ 486137 h 486137"/>
              <a:gd name="connsiteX4" fmla="*/ 0 w 8027623"/>
              <a:gd name="connsiteY4" fmla="*/ 0 h 486137"/>
              <a:gd name="connsiteX0" fmla="*/ 0 w 8027623"/>
              <a:gd name="connsiteY0" fmla="*/ 0 h 533786"/>
              <a:gd name="connsiteX1" fmla="*/ 8027623 w 8027623"/>
              <a:gd name="connsiteY1" fmla="*/ 0 h 533786"/>
              <a:gd name="connsiteX2" fmla="*/ 8027623 w 8027623"/>
              <a:gd name="connsiteY2" fmla="*/ 486137 h 533786"/>
              <a:gd name="connsiteX3" fmla="*/ 3950922 w 8027623"/>
              <a:gd name="connsiteY3" fmla="*/ 533786 h 533786"/>
              <a:gd name="connsiteX4" fmla="*/ 0 w 8027623"/>
              <a:gd name="connsiteY4" fmla="*/ 486137 h 533786"/>
              <a:gd name="connsiteX5" fmla="*/ 0 w 8027623"/>
              <a:gd name="connsiteY5" fmla="*/ 0 h 533786"/>
              <a:gd name="connsiteX0" fmla="*/ 0 w 8027623"/>
              <a:gd name="connsiteY0" fmla="*/ 0 h 503306"/>
              <a:gd name="connsiteX1" fmla="*/ 8027623 w 8027623"/>
              <a:gd name="connsiteY1" fmla="*/ 0 h 503306"/>
              <a:gd name="connsiteX2" fmla="*/ 8027623 w 8027623"/>
              <a:gd name="connsiteY2" fmla="*/ 486137 h 503306"/>
              <a:gd name="connsiteX3" fmla="*/ 4903422 w 8027623"/>
              <a:gd name="connsiteY3" fmla="*/ 503306 h 503306"/>
              <a:gd name="connsiteX4" fmla="*/ 0 w 8027623"/>
              <a:gd name="connsiteY4" fmla="*/ 486137 h 503306"/>
              <a:gd name="connsiteX5" fmla="*/ 0 w 8027623"/>
              <a:gd name="connsiteY5" fmla="*/ 0 h 503306"/>
              <a:gd name="connsiteX0" fmla="*/ 0 w 8027623"/>
              <a:gd name="connsiteY0" fmla="*/ 0 h 571886"/>
              <a:gd name="connsiteX1" fmla="*/ 8027623 w 8027623"/>
              <a:gd name="connsiteY1" fmla="*/ 0 h 571886"/>
              <a:gd name="connsiteX2" fmla="*/ 8027623 w 8027623"/>
              <a:gd name="connsiteY2" fmla="*/ 486137 h 571886"/>
              <a:gd name="connsiteX3" fmla="*/ 5048202 w 8027623"/>
              <a:gd name="connsiteY3" fmla="*/ 571886 h 571886"/>
              <a:gd name="connsiteX4" fmla="*/ 0 w 8027623"/>
              <a:gd name="connsiteY4" fmla="*/ 486137 h 571886"/>
              <a:gd name="connsiteX5" fmla="*/ 0 w 8027623"/>
              <a:gd name="connsiteY5" fmla="*/ 0 h 571886"/>
              <a:gd name="connsiteX0" fmla="*/ 0 w 8027623"/>
              <a:gd name="connsiteY0" fmla="*/ 0 h 571886"/>
              <a:gd name="connsiteX1" fmla="*/ 8027623 w 8027623"/>
              <a:gd name="connsiteY1" fmla="*/ 0 h 571886"/>
              <a:gd name="connsiteX2" fmla="*/ 8027623 w 8027623"/>
              <a:gd name="connsiteY2" fmla="*/ 486137 h 571886"/>
              <a:gd name="connsiteX3" fmla="*/ 5787342 w 8027623"/>
              <a:gd name="connsiteY3" fmla="*/ 472825 h 571886"/>
              <a:gd name="connsiteX4" fmla="*/ 5048202 w 8027623"/>
              <a:gd name="connsiteY4" fmla="*/ 571886 h 571886"/>
              <a:gd name="connsiteX5" fmla="*/ 0 w 8027623"/>
              <a:gd name="connsiteY5" fmla="*/ 486137 h 571886"/>
              <a:gd name="connsiteX6" fmla="*/ 0 w 8027623"/>
              <a:gd name="connsiteY6" fmla="*/ 0 h 571886"/>
              <a:gd name="connsiteX0" fmla="*/ 0 w 8027623"/>
              <a:gd name="connsiteY0" fmla="*/ 0 h 617606"/>
              <a:gd name="connsiteX1" fmla="*/ 8027623 w 8027623"/>
              <a:gd name="connsiteY1" fmla="*/ 0 h 617606"/>
              <a:gd name="connsiteX2" fmla="*/ 8027623 w 8027623"/>
              <a:gd name="connsiteY2" fmla="*/ 486137 h 617606"/>
              <a:gd name="connsiteX3" fmla="*/ 5787342 w 8027623"/>
              <a:gd name="connsiteY3" fmla="*/ 472825 h 617606"/>
              <a:gd name="connsiteX4" fmla="*/ 5109162 w 8027623"/>
              <a:gd name="connsiteY4" fmla="*/ 617606 h 617606"/>
              <a:gd name="connsiteX5" fmla="*/ 0 w 8027623"/>
              <a:gd name="connsiteY5" fmla="*/ 486137 h 617606"/>
              <a:gd name="connsiteX6" fmla="*/ 0 w 8027623"/>
              <a:gd name="connsiteY6" fmla="*/ 0 h 61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27623" h="617606">
                <a:moveTo>
                  <a:pt x="0" y="0"/>
                </a:moveTo>
                <a:lnTo>
                  <a:pt x="8027623" y="0"/>
                </a:lnTo>
                <a:lnTo>
                  <a:pt x="8027623" y="486137"/>
                </a:lnTo>
                <a:cubicBezTo>
                  <a:pt x="7296103" y="504560"/>
                  <a:pt x="6518862" y="454402"/>
                  <a:pt x="5787342" y="472825"/>
                </a:cubicBezTo>
                <a:lnTo>
                  <a:pt x="5109162" y="617606"/>
                </a:lnTo>
                <a:lnTo>
                  <a:pt x="0" y="486137"/>
                </a:lnTo>
                <a:lnTo>
                  <a:pt x="0" y="0"/>
                </a:lnTo>
                <a:close/>
              </a:path>
            </a:pathLst>
          </a:custGeom>
          <a:solidFill>
            <a:srgbClr val="BB9B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380447" y="944880"/>
            <a:ext cx="2636231" cy="1200329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lIns="91440" tIns="45720" rIns="91440" bIns="45720">
            <a:spAutoFit/>
          </a:bodyPr>
          <a:lstStyle/>
          <a:p>
            <a:pPr marL="257175" indent="-257175" algn="ctr"/>
            <a:r>
              <a:rPr lang="en-US" b="1" i="1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b="1" i="1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b="1" i="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257175" indent="-257175">
              <a:buFont typeface="Arial" panose="020B0604020202020204" pitchFamily="34" charset="0"/>
              <a:buChar char="•"/>
            </a:pP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b="0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402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160</Words>
  <Application>Microsoft Office PowerPoint</Application>
  <PresentationFormat>Widescreen</PresentationFormat>
  <Paragraphs>36</Paragraphs>
  <Slides>13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SimSun</vt:lpstr>
      <vt:lpstr>SimSun</vt:lpstr>
      <vt:lpstr>Arial</vt:lpstr>
      <vt:lpstr>Calibri</vt:lpstr>
      <vt:lpstr>Calibri Light</vt:lpstr>
      <vt:lpstr>Times New Roman</vt:lpstr>
      <vt:lpstr>VNI-Times</vt:lpstr>
      <vt:lpstr>方正字迹-张乃仁行楷简体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Administrator</cp:lastModifiedBy>
  <cp:revision>20</cp:revision>
  <dcterms:created xsi:type="dcterms:W3CDTF">2021-12-11T16:02:01Z</dcterms:created>
  <dcterms:modified xsi:type="dcterms:W3CDTF">2021-12-12T09:32:33Z</dcterms:modified>
</cp:coreProperties>
</file>